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BBD537-311E-49BB-BEAD-741774F8CF21}" v="10" dt="2026-03-26T20:00:05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ggins, Adelyn" userId="de4deace-e7eb-4662-9c1a-11696a47ec21" providerId="ADAL" clId="{81BBD537-311E-49BB-BEAD-741774F8CF21}"/>
    <pc:docChg chg="custSel addSld delSld modSld sldOrd">
      <pc:chgData name="Wiggins, Adelyn" userId="de4deace-e7eb-4662-9c1a-11696a47ec21" providerId="ADAL" clId="{81BBD537-311E-49BB-BEAD-741774F8CF21}" dt="2026-03-26T20:08:09.953" v="486" actId="14100"/>
      <pc:docMkLst>
        <pc:docMk/>
      </pc:docMkLst>
      <pc:sldChg chg="addSp delSp modSp new mod">
        <pc:chgData name="Wiggins, Adelyn" userId="de4deace-e7eb-4662-9c1a-11696a47ec21" providerId="ADAL" clId="{81BBD537-311E-49BB-BEAD-741774F8CF21}" dt="2026-03-26T19:50:13.976" v="3"/>
        <pc:sldMkLst>
          <pc:docMk/>
          <pc:sldMk cId="525728156" sldId="256"/>
        </pc:sldMkLst>
        <pc:spChg chg="del">
          <ac:chgData name="Wiggins, Adelyn" userId="de4deace-e7eb-4662-9c1a-11696a47ec21" providerId="ADAL" clId="{81BBD537-311E-49BB-BEAD-741774F8CF21}" dt="2026-03-26T19:50:01.315" v="1" actId="478"/>
          <ac:spMkLst>
            <pc:docMk/>
            <pc:sldMk cId="525728156" sldId="256"/>
            <ac:spMk id="2" creationId="{C68683D4-1164-F441-6B85-80250CA9B97C}"/>
          </ac:spMkLst>
        </pc:spChg>
        <pc:spChg chg="del">
          <ac:chgData name="Wiggins, Adelyn" userId="de4deace-e7eb-4662-9c1a-11696a47ec21" providerId="ADAL" clId="{81BBD537-311E-49BB-BEAD-741774F8CF21}" dt="2026-03-26T19:50:02.955" v="2" actId="478"/>
          <ac:spMkLst>
            <pc:docMk/>
            <pc:sldMk cId="525728156" sldId="256"/>
            <ac:spMk id="3" creationId="{27A30BA9-B64A-EDE4-82FC-4095A2B698FA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10" creationId="{97382E27-E379-35BF-0EDA-F7BD5BCEBA82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11" creationId="{155D16C0-AAF7-4B21-8DE3-FA72C90718E7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13" creationId="{48FF08F3-F772-C765-3E96-532ED1BC6B4E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14" creationId="{2542335D-40FB-E0C5-DCAD-B05A880B7540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15" creationId="{63D51629-DCA2-9A7E-C5D1-78C885A53012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16" creationId="{61CE70A7-EFE2-99B1-FFD1-BB473D1AEF72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19" creationId="{C555675F-B719-8300-A767-00366841A760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20" creationId="{C3682C28-E55D-561C-DE51-D4EB7A20A541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21" creationId="{F6B26A3F-7778-177B-E92C-0AE91FED258E}"/>
          </ac:spMkLst>
        </pc:spChg>
        <pc:spChg chg="add mod">
          <ac:chgData name="Wiggins, Adelyn" userId="de4deace-e7eb-4662-9c1a-11696a47ec21" providerId="ADAL" clId="{81BBD537-311E-49BB-BEAD-741774F8CF21}" dt="2026-03-26T19:50:13.976" v="3"/>
          <ac:spMkLst>
            <pc:docMk/>
            <pc:sldMk cId="525728156" sldId="256"/>
            <ac:spMk id="22" creationId="{08B0EDCE-5886-0AC6-9F4E-B990687E0725}"/>
          </ac:spMkLst>
        </pc:spChg>
      </pc:sldChg>
      <pc:sldChg chg="addSp modSp new mod">
        <pc:chgData name="Wiggins, Adelyn" userId="de4deace-e7eb-4662-9c1a-11696a47ec21" providerId="ADAL" clId="{81BBD537-311E-49BB-BEAD-741774F8CF21}" dt="2026-03-26T20:05:50.703" v="485" actId="1076"/>
        <pc:sldMkLst>
          <pc:docMk/>
          <pc:sldMk cId="570840894" sldId="257"/>
        </pc:sldMkLst>
        <pc:spChg chg="add mod">
          <ac:chgData name="Wiggins, Adelyn" userId="de4deace-e7eb-4662-9c1a-11696a47ec21" providerId="ADAL" clId="{81BBD537-311E-49BB-BEAD-741774F8CF21}" dt="2026-03-26T20:05:50.703" v="485" actId="1076"/>
          <ac:spMkLst>
            <pc:docMk/>
            <pc:sldMk cId="570840894" sldId="257"/>
            <ac:spMk id="4" creationId="{99B5CDF3-F281-F34F-A239-5791106FC5EA}"/>
          </ac:spMkLst>
        </pc:spChg>
        <pc:spChg chg="add mod">
          <ac:chgData name="Wiggins, Adelyn" userId="de4deace-e7eb-4662-9c1a-11696a47ec21" providerId="ADAL" clId="{81BBD537-311E-49BB-BEAD-741774F8CF21}" dt="2026-03-26T19:50:37.507" v="5"/>
          <ac:spMkLst>
            <pc:docMk/>
            <pc:sldMk cId="570840894" sldId="257"/>
            <ac:spMk id="7" creationId="{10F64F6C-1B90-FE80-CB7B-92FCB29938DB}"/>
          </ac:spMkLst>
        </pc:spChg>
        <pc:spChg chg="add mod">
          <ac:chgData name="Wiggins, Adelyn" userId="de4deace-e7eb-4662-9c1a-11696a47ec21" providerId="ADAL" clId="{81BBD537-311E-49BB-BEAD-741774F8CF21}" dt="2026-03-26T19:54:43.463" v="7" actId="20577"/>
          <ac:spMkLst>
            <pc:docMk/>
            <pc:sldMk cId="570840894" sldId="257"/>
            <ac:spMk id="10" creationId="{59CFC016-CB72-68A6-43E8-215856D17FC0}"/>
          </ac:spMkLst>
        </pc:spChg>
        <pc:spChg chg="add mod">
          <ac:chgData name="Wiggins, Adelyn" userId="de4deace-e7eb-4662-9c1a-11696a47ec21" providerId="ADAL" clId="{81BBD537-311E-49BB-BEAD-741774F8CF21}" dt="2026-03-26T19:50:37.507" v="5"/>
          <ac:spMkLst>
            <pc:docMk/>
            <pc:sldMk cId="570840894" sldId="257"/>
            <ac:spMk id="14" creationId="{1F75882F-4897-008B-12DF-1BB339CBE94F}"/>
          </ac:spMkLst>
        </pc:spChg>
        <pc:spChg chg="add mod">
          <ac:chgData name="Wiggins, Adelyn" userId="de4deace-e7eb-4662-9c1a-11696a47ec21" providerId="ADAL" clId="{81BBD537-311E-49BB-BEAD-741774F8CF21}" dt="2026-03-26T19:50:37.507" v="5"/>
          <ac:spMkLst>
            <pc:docMk/>
            <pc:sldMk cId="570840894" sldId="257"/>
            <ac:spMk id="17" creationId="{2B5F9CF2-6221-8FAF-E890-5BCF897FA5CA}"/>
          </ac:spMkLst>
        </pc:spChg>
        <pc:spChg chg="add mod">
          <ac:chgData name="Wiggins, Adelyn" userId="de4deace-e7eb-4662-9c1a-11696a47ec21" providerId="ADAL" clId="{81BBD537-311E-49BB-BEAD-741774F8CF21}" dt="2026-03-26T19:50:37.507" v="5"/>
          <ac:spMkLst>
            <pc:docMk/>
            <pc:sldMk cId="570840894" sldId="257"/>
            <ac:spMk id="22" creationId="{9FE89042-FF8F-32D0-5BF4-EDF3EEAB99B8}"/>
          </ac:spMkLst>
        </pc:spChg>
        <pc:spChg chg="add mod">
          <ac:chgData name="Wiggins, Adelyn" userId="de4deace-e7eb-4662-9c1a-11696a47ec21" providerId="ADAL" clId="{81BBD537-311E-49BB-BEAD-741774F8CF21}" dt="2026-03-26T19:50:37.507" v="5"/>
          <ac:spMkLst>
            <pc:docMk/>
            <pc:sldMk cId="570840894" sldId="257"/>
            <ac:spMk id="23" creationId="{8C69187F-2709-E5FE-6BE4-598538A65CF4}"/>
          </ac:spMkLst>
        </pc:spChg>
        <pc:spChg chg="add mod">
          <ac:chgData name="Wiggins, Adelyn" userId="de4deace-e7eb-4662-9c1a-11696a47ec21" providerId="ADAL" clId="{81BBD537-311E-49BB-BEAD-741774F8CF21}" dt="2026-03-26T19:50:37.507" v="5"/>
          <ac:spMkLst>
            <pc:docMk/>
            <pc:sldMk cId="570840894" sldId="257"/>
            <ac:spMk id="32" creationId="{C5DE5A0F-A634-0BE6-2B82-C6D07A016BB8}"/>
          </ac:spMkLst>
        </pc:spChg>
        <pc:spChg chg="add mod">
          <ac:chgData name="Wiggins, Adelyn" userId="de4deace-e7eb-4662-9c1a-11696a47ec21" providerId="ADAL" clId="{81BBD537-311E-49BB-BEAD-741774F8CF21}" dt="2026-03-26T19:50:37.507" v="5"/>
          <ac:spMkLst>
            <pc:docMk/>
            <pc:sldMk cId="570840894" sldId="257"/>
            <ac:spMk id="33" creationId="{9DD7A11A-A9EA-17A4-CFC0-61358D18DC6A}"/>
          </ac:spMkLst>
        </pc:spChg>
        <pc:spChg chg="add mod">
          <ac:chgData name="Wiggins, Adelyn" userId="de4deace-e7eb-4662-9c1a-11696a47ec21" providerId="ADAL" clId="{81BBD537-311E-49BB-BEAD-741774F8CF21}" dt="2026-03-26T19:50:37.507" v="5"/>
          <ac:spMkLst>
            <pc:docMk/>
            <pc:sldMk cId="570840894" sldId="257"/>
            <ac:spMk id="34" creationId="{E85088B3-9AD3-B4A5-BD95-F98F23EB716F}"/>
          </ac:spMkLst>
        </pc:spChg>
      </pc:sldChg>
      <pc:sldChg chg="addSp delSp modSp add mod">
        <pc:chgData name="Wiggins, Adelyn" userId="de4deace-e7eb-4662-9c1a-11696a47ec21" providerId="ADAL" clId="{81BBD537-311E-49BB-BEAD-741774F8CF21}" dt="2026-03-26T20:04:51.307" v="475" actId="20577"/>
        <pc:sldMkLst>
          <pc:docMk/>
          <pc:sldMk cId="3565239284" sldId="258"/>
        </pc:sldMkLst>
        <pc:spChg chg="add mod">
          <ac:chgData name="Wiggins, Adelyn" userId="de4deace-e7eb-4662-9c1a-11696a47ec21" providerId="ADAL" clId="{81BBD537-311E-49BB-BEAD-741774F8CF21}" dt="2026-03-26T20:02:47.447" v="336" actId="1076"/>
          <ac:spMkLst>
            <pc:docMk/>
            <pc:sldMk cId="3565239284" sldId="258"/>
            <ac:spMk id="2" creationId="{8F9D023B-5E31-83AD-E047-CE3818AE97D3}"/>
          </ac:spMkLst>
        </pc:spChg>
        <pc:spChg chg="add mod">
          <ac:chgData name="Wiggins, Adelyn" userId="de4deace-e7eb-4662-9c1a-11696a47ec21" providerId="ADAL" clId="{81BBD537-311E-49BB-BEAD-741774F8CF21}" dt="2026-03-26T20:02:47.447" v="336" actId="1076"/>
          <ac:spMkLst>
            <pc:docMk/>
            <pc:sldMk cId="3565239284" sldId="258"/>
            <ac:spMk id="3" creationId="{FFF9E7EE-ADA6-B83C-CF54-8EEB294129D0}"/>
          </ac:spMkLst>
        </pc:spChg>
        <pc:spChg chg="mod">
          <ac:chgData name="Wiggins, Adelyn" userId="de4deace-e7eb-4662-9c1a-11696a47ec21" providerId="ADAL" clId="{81BBD537-311E-49BB-BEAD-741774F8CF21}" dt="2026-03-26T19:56:02.752" v="55" actId="20577"/>
          <ac:spMkLst>
            <pc:docMk/>
            <pc:sldMk cId="3565239284" sldId="258"/>
            <ac:spMk id="6" creationId="{813DC86D-878D-9C24-1629-E85BA849E431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9" creationId="{7D8B5C0C-CB0A-B824-BAF0-B2C7253B496C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11" creationId="{156AEB21-538C-89EF-7A22-C390976ED2E6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12" creationId="{25066078-BDD2-5903-966B-8F3B02862AC5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14" creationId="{04EC48BB-4F71-06B4-2EE5-0F0D948A56E1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15" creationId="{85371723-097C-FE46-A234-5A678995913B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17" creationId="{72355A88-8F2E-C1F7-EAF9-9072E5A32BED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18" creationId="{ADE5AA3C-47B4-2991-A64D-B36B19C980C2}"/>
          </ac:spMkLst>
        </pc:spChg>
        <pc:spChg chg="mod">
          <ac:chgData name="Wiggins, Adelyn" userId="de4deace-e7eb-4662-9c1a-11696a47ec21" providerId="ADAL" clId="{81BBD537-311E-49BB-BEAD-741774F8CF21}" dt="2026-03-26T20:04:51.307" v="475" actId="20577"/>
          <ac:spMkLst>
            <pc:docMk/>
            <pc:sldMk cId="3565239284" sldId="258"/>
            <ac:spMk id="19" creationId="{035ADEC8-01FB-B709-2091-C90198F76CC8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20" creationId="{59238B02-DAFB-B271-5801-1E168CEE022B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21" creationId="{C388C06B-2D4D-EBD0-060A-551A00494DC5}"/>
          </ac:spMkLst>
        </pc:spChg>
        <pc:spChg chg="del">
          <ac:chgData name="Wiggins, Adelyn" userId="de4deace-e7eb-4662-9c1a-11696a47ec21" providerId="ADAL" clId="{81BBD537-311E-49BB-BEAD-741774F8CF21}" dt="2026-03-26T19:56:13.775" v="56" actId="478"/>
          <ac:spMkLst>
            <pc:docMk/>
            <pc:sldMk cId="3565239284" sldId="258"/>
            <ac:spMk id="22" creationId="{6740DBA7-4772-6CD3-2967-5BC04B64F771}"/>
          </ac:spMkLst>
        </pc:spChg>
        <pc:spChg chg="add mod">
          <ac:chgData name="Wiggins, Adelyn" userId="de4deace-e7eb-4662-9c1a-11696a47ec21" providerId="ADAL" clId="{81BBD537-311E-49BB-BEAD-741774F8CF21}" dt="2026-03-26T20:02:47.447" v="336" actId="1076"/>
          <ac:spMkLst>
            <pc:docMk/>
            <pc:sldMk cId="3565239284" sldId="258"/>
            <ac:spMk id="24" creationId="{2F86D7E6-8878-7ECA-E625-B327336F87FC}"/>
          </ac:spMkLst>
        </pc:spChg>
        <pc:spChg chg="add mod">
          <ac:chgData name="Wiggins, Adelyn" userId="de4deace-e7eb-4662-9c1a-11696a47ec21" providerId="ADAL" clId="{81BBD537-311E-49BB-BEAD-741774F8CF21}" dt="2026-03-26T20:02:47.447" v="336" actId="1076"/>
          <ac:spMkLst>
            <pc:docMk/>
            <pc:sldMk cId="3565239284" sldId="258"/>
            <ac:spMk id="25" creationId="{31F8771A-D175-56AD-C118-E0AA600813C9}"/>
          </ac:spMkLst>
        </pc:spChg>
        <pc:spChg chg="add mod">
          <ac:chgData name="Wiggins, Adelyn" userId="de4deace-e7eb-4662-9c1a-11696a47ec21" providerId="ADAL" clId="{81BBD537-311E-49BB-BEAD-741774F8CF21}" dt="2026-03-26T20:02:47.447" v="336" actId="1076"/>
          <ac:spMkLst>
            <pc:docMk/>
            <pc:sldMk cId="3565239284" sldId="258"/>
            <ac:spMk id="26" creationId="{E83D86E5-3385-1DA8-789D-890BAAD0FCC5}"/>
          </ac:spMkLst>
        </pc:spChg>
        <pc:spChg chg="add del mod">
          <ac:chgData name="Wiggins, Adelyn" userId="de4deace-e7eb-4662-9c1a-11696a47ec21" providerId="ADAL" clId="{81BBD537-311E-49BB-BEAD-741774F8CF21}" dt="2026-03-26T19:59:58.111" v="249" actId="478"/>
          <ac:spMkLst>
            <pc:docMk/>
            <pc:sldMk cId="3565239284" sldId="258"/>
            <ac:spMk id="27" creationId="{16196A2E-28E8-492D-6FD4-A314150465E9}"/>
          </ac:spMkLst>
        </pc:spChg>
        <pc:spChg chg="add del mod">
          <ac:chgData name="Wiggins, Adelyn" userId="de4deace-e7eb-4662-9c1a-11696a47ec21" providerId="ADAL" clId="{81BBD537-311E-49BB-BEAD-741774F8CF21}" dt="2026-03-26T19:59:58.111" v="249" actId="478"/>
          <ac:spMkLst>
            <pc:docMk/>
            <pc:sldMk cId="3565239284" sldId="258"/>
            <ac:spMk id="28" creationId="{F7235DD6-2F01-D62C-8F53-7B39D02641BF}"/>
          </ac:spMkLst>
        </pc:spChg>
        <pc:spChg chg="add del mod">
          <ac:chgData name="Wiggins, Adelyn" userId="de4deace-e7eb-4662-9c1a-11696a47ec21" providerId="ADAL" clId="{81BBD537-311E-49BB-BEAD-741774F8CF21}" dt="2026-03-26T20:00:00.334" v="250" actId="478"/>
          <ac:spMkLst>
            <pc:docMk/>
            <pc:sldMk cId="3565239284" sldId="258"/>
            <ac:spMk id="29" creationId="{B7D6E074-A059-E8F1-B40A-44696097ABC3}"/>
          </ac:spMkLst>
        </pc:spChg>
        <pc:spChg chg="add mod">
          <ac:chgData name="Wiggins, Adelyn" userId="de4deace-e7eb-4662-9c1a-11696a47ec21" providerId="ADAL" clId="{81BBD537-311E-49BB-BEAD-741774F8CF21}" dt="2026-03-26T20:02:47.447" v="336" actId="1076"/>
          <ac:spMkLst>
            <pc:docMk/>
            <pc:sldMk cId="3565239284" sldId="258"/>
            <ac:spMk id="30" creationId="{5A9CA862-3017-E1D2-3F00-2C9E362BED8D}"/>
          </ac:spMkLst>
        </pc:spChg>
        <pc:spChg chg="add mod">
          <ac:chgData name="Wiggins, Adelyn" userId="de4deace-e7eb-4662-9c1a-11696a47ec21" providerId="ADAL" clId="{81BBD537-311E-49BB-BEAD-741774F8CF21}" dt="2026-03-26T20:02:47.447" v="336" actId="1076"/>
          <ac:spMkLst>
            <pc:docMk/>
            <pc:sldMk cId="3565239284" sldId="258"/>
            <ac:spMk id="31" creationId="{17507766-2079-DE70-B35E-9FE4EB03E424}"/>
          </ac:spMkLst>
        </pc:spChg>
        <pc:spChg chg="add mod">
          <ac:chgData name="Wiggins, Adelyn" userId="de4deace-e7eb-4662-9c1a-11696a47ec21" providerId="ADAL" clId="{81BBD537-311E-49BB-BEAD-741774F8CF21}" dt="2026-03-26T20:02:47.447" v="336" actId="1076"/>
          <ac:spMkLst>
            <pc:docMk/>
            <pc:sldMk cId="3565239284" sldId="258"/>
            <ac:spMk id="32" creationId="{2635B309-E213-27D7-B3C2-1A96F7EBA9DA}"/>
          </ac:spMkLst>
        </pc:spChg>
      </pc:sldChg>
      <pc:sldChg chg="delSp modSp add mod ord">
        <pc:chgData name="Wiggins, Adelyn" userId="de4deace-e7eb-4662-9c1a-11696a47ec21" providerId="ADAL" clId="{81BBD537-311E-49BB-BEAD-741774F8CF21}" dt="2026-03-26T20:08:09.953" v="486" actId="14100"/>
        <pc:sldMkLst>
          <pc:docMk/>
          <pc:sldMk cId="2404721848" sldId="259"/>
        </pc:sldMkLst>
        <pc:spChg chg="mod">
          <ac:chgData name="Wiggins, Adelyn" userId="de4deace-e7eb-4662-9c1a-11696a47ec21" providerId="ADAL" clId="{81BBD537-311E-49BB-BEAD-741774F8CF21}" dt="2026-03-26T20:08:09.953" v="486" actId="14100"/>
          <ac:spMkLst>
            <pc:docMk/>
            <pc:sldMk cId="2404721848" sldId="259"/>
            <ac:spMk id="2" creationId="{5F27AD3C-8B89-33CC-AB75-31AB9D5E9E77}"/>
          </ac:spMkLst>
        </pc:spChg>
        <pc:spChg chg="mod">
          <ac:chgData name="Wiggins, Adelyn" userId="de4deace-e7eb-4662-9c1a-11696a47ec21" providerId="ADAL" clId="{81BBD537-311E-49BB-BEAD-741774F8CF21}" dt="2026-03-26T20:04:33.777" v="473" actId="20577"/>
          <ac:spMkLst>
            <pc:docMk/>
            <pc:sldMk cId="2404721848" sldId="259"/>
            <ac:spMk id="3" creationId="{17E6B16E-71DC-ECF7-A0BC-3E4FA12C602C}"/>
          </ac:spMkLst>
        </pc:spChg>
        <pc:spChg chg="mod">
          <ac:chgData name="Wiggins, Adelyn" userId="de4deace-e7eb-4662-9c1a-11696a47ec21" providerId="ADAL" clId="{81BBD537-311E-49BB-BEAD-741774F8CF21}" dt="2026-03-26T20:03:38.745" v="353" actId="20577"/>
          <ac:spMkLst>
            <pc:docMk/>
            <pc:sldMk cId="2404721848" sldId="259"/>
            <ac:spMk id="6" creationId="{ED15EFFA-AD0B-A91E-3556-F32511DF632E}"/>
          </ac:spMkLst>
        </pc:spChg>
        <pc:spChg chg="mod">
          <ac:chgData name="Wiggins, Adelyn" userId="de4deace-e7eb-4662-9c1a-11696a47ec21" providerId="ADAL" clId="{81BBD537-311E-49BB-BEAD-741774F8CF21}" dt="2026-03-26T20:04:57.026" v="476" actId="20577"/>
          <ac:spMkLst>
            <pc:docMk/>
            <pc:sldMk cId="2404721848" sldId="259"/>
            <ac:spMk id="19" creationId="{88E2D6D4-A4A6-4B37-4F55-EC609BDFA9C3}"/>
          </ac:spMkLst>
        </pc:spChg>
        <pc:spChg chg="del">
          <ac:chgData name="Wiggins, Adelyn" userId="de4deace-e7eb-4662-9c1a-11696a47ec21" providerId="ADAL" clId="{81BBD537-311E-49BB-BEAD-741774F8CF21}" dt="2026-03-26T20:03:46.927" v="356" actId="478"/>
          <ac:spMkLst>
            <pc:docMk/>
            <pc:sldMk cId="2404721848" sldId="259"/>
            <ac:spMk id="24" creationId="{55DE0E62-E49F-CA80-4BD0-EEB12439180E}"/>
          </ac:spMkLst>
        </pc:spChg>
        <pc:spChg chg="del">
          <ac:chgData name="Wiggins, Adelyn" userId="de4deace-e7eb-4662-9c1a-11696a47ec21" providerId="ADAL" clId="{81BBD537-311E-49BB-BEAD-741774F8CF21}" dt="2026-03-26T20:03:43.784" v="354" actId="478"/>
          <ac:spMkLst>
            <pc:docMk/>
            <pc:sldMk cId="2404721848" sldId="259"/>
            <ac:spMk id="25" creationId="{58482F68-BEC2-2A58-2EAF-FAAC39832B82}"/>
          </ac:spMkLst>
        </pc:spChg>
        <pc:spChg chg="del">
          <ac:chgData name="Wiggins, Adelyn" userId="de4deace-e7eb-4662-9c1a-11696a47ec21" providerId="ADAL" clId="{81BBD537-311E-49BB-BEAD-741774F8CF21}" dt="2026-03-26T20:03:46.001" v="355" actId="478"/>
          <ac:spMkLst>
            <pc:docMk/>
            <pc:sldMk cId="2404721848" sldId="259"/>
            <ac:spMk id="26" creationId="{96F1AD36-E0CB-B80D-0603-C962D6064079}"/>
          </ac:spMkLst>
        </pc:spChg>
        <pc:spChg chg="del">
          <ac:chgData name="Wiggins, Adelyn" userId="de4deace-e7eb-4662-9c1a-11696a47ec21" providerId="ADAL" clId="{81BBD537-311E-49BB-BEAD-741774F8CF21}" dt="2026-03-26T20:03:52.223" v="359" actId="478"/>
          <ac:spMkLst>
            <pc:docMk/>
            <pc:sldMk cId="2404721848" sldId="259"/>
            <ac:spMk id="30" creationId="{6754D456-657C-43C1-30F3-9EFD46D7E909}"/>
          </ac:spMkLst>
        </pc:spChg>
        <pc:spChg chg="del">
          <ac:chgData name="Wiggins, Adelyn" userId="de4deace-e7eb-4662-9c1a-11696a47ec21" providerId="ADAL" clId="{81BBD537-311E-49BB-BEAD-741774F8CF21}" dt="2026-03-26T20:03:48.718" v="357" actId="478"/>
          <ac:spMkLst>
            <pc:docMk/>
            <pc:sldMk cId="2404721848" sldId="259"/>
            <ac:spMk id="31" creationId="{4ECAF730-7D12-2115-F6CB-104371B68952}"/>
          </ac:spMkLst>
        </pc:spChg>
        <pc:spChg chg="del">
          <ac:chgData name="Wiggins, Adelyn" userId="de4deace-e7eb-4662-9c1a-11696a47ec21" providerId="ADAL" clId="{81BBD537-311E-49BB-BEAD-741774F8CF21}" dt="2026-03-26T20:03:50.583" v="358" actId="478"/>
          <ac:spMkLst>
            <pc:docMk/>
            <pc:sldMk cId="2404721848" sldId="259"/>
            <ac:spMk id="32" creationId="{61F28FC5-B9B7-E480-5067-AD5AF582E870}"/>
          </ac:spMkLst>
        </pc:spChg>
      </pc:sldChg>
      <pc:sldChg chg="addSp modSp new del mod ord">
        <pc:chgData name="Wiggins, Adelyn" userId="de4deace-e7eb-4662-9c1a-11696a47ec21" providerId="ADAL" clId="{81BBD537-311E-49BB-BEAD-741774F8CF21}" dt="2026-03-26T20:00:44.551" v="287" actId="47"/>
        <pc:sldMkLst>
          <pc:docMk/>
          <pc:sldMk cId="3410984194" sldId="259"/>
        </pc:sldMkLst>
        <pc:spChg chg="add mod">
          <ac:chgData name="Wiggins, Adelyn" userId="de4deace-e7eb-4662-9c1a-11696a47ec21" providerId="ADAL" clId="{81BBD537-311E-49BB-BEAD-741774F8CF21}" dt="2026-03-26T19:55:17.566" v="25" actId="20577"/>
          <ac:spMkLst>
            <pc:docMk/>
            <pc:sldMk cId="3410984194" sldId="259"/>
            <ac:spMk id="2" creationId="{E5DD7782-7825-C76E-9DD0-F6EE7F996C9B}"/>
          </ac:spMkLst>
        </pc:spChg>
        <pc:spChg chg="add mod">
          <ac:chgData name="Wiggins, Adelyn" userId="de4deace-e7eb-4662-9c1a-11696a47ec21" providerId="ADAL" clId="{81BBD537-311E-49BB-BEAD-741774F8CF21}" dt="2026-03-26T19:55:33.726" v="30" actId="207"/>
          <ac:spMkLst>
            <pc:docMk/>
            <pc:sldMk cId="3410984194" sldId="259"/>
            <ac:spMk id="3" creationId="{32C3881C-4784-8F35-92BF-53E8C446BE1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99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63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757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639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55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57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9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83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414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51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42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27F863-A30D-43D5-A778-FD712636A460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D46DC8-BC0D-4396-BABE-473B807ED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42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75BDF6-D023-EA5D-352E-4FAF5E4BAB55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336FEC8A-6FB8-C331-6B65-B48636C5A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440A6A-8866-BDB4-A9AA-E9F1AD1E1C65}"/>
              </a:ext>
            </a:extLst>
          </p:cNvPr>
          <p:cNvSpPr txBox="1"/>
          <p:nvPr/>
        </p:nvSpPr>
        <p:spPr>
          <a:xfrm>
            <a:off x="1199762" y="1499297"/>
            <a:ext cx="53596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Goal Brainstorming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0942BA-D7B2-80D6-6C28-4C43B87784BF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BB50B6-B729-CB07-78B0-78F868E62AA6}"/>
              </a:ext>
            </a:extLst>
          </p:cNvPr>
          <p:cNvSpPr/>
          <p:nvPr/>
        </p:nvSpPr>
        <p:spPr>
          <a:xfrm>
            <a:off x="613422" y="2429566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FEEA34-9780-08E1-83B5-73C214584229}"/>
              </a:ext>
            </a:extLst>
          </p:cNvPr>
          <p:cNvSpPr/>
          <p:nvPr/>
        </p:nvSpPr>
        <p:spPr>
          <a:xfrm>
            <a:off x="613422" y="3839405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7382E27-E379-35BF-0EDA-F7BD5BCEBA82}"/>
              </a:ext>
            </a:extLst>
          </p:cNvPr>
          <p:cNvSpPr/>
          <p:nvPr/>
        </p:nvSpPr>
        <p:spPr>
          <a:xfrm>
            <a:off x="613422" y="806892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5D16C0-AAF7-4B21-8DE3-FA72C90718E7}"/>
              </a:ext>
            </a:extLst>
          </p:cNvPr>
          <p:cNvSpPr/>
          <p:nvPr/>
        </p:nvSpPr>
        <p:spPr>
          <a:xfrm>
            <a:off x="613422" y="524924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842776E-EB80-6A52-2C73-CD410418A6E6}"/>
              </a:ext>
            </a:extLst>
          </p:cNvPr>
          <p:cNvSpPr/>
          <p:nvPr/>
        </p:nvSpPr>
        <p:spPr>
          <a:xfrm>
            <a:off x="613422" y="665908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FF08F3-F772-C765-3E96-532ED1BC6B4E}"/>
              </a:ext>
            </a:extLst>
          </p:cNvPr>
          <p:cNvSpPr txBox="1"/>
          <p:nvPr/>
        </p:nvSpPr>
        <p:spPr>
          <a:xfrm>
            <a:off x="635269" y="2893746"/>
            <a:ext cx="1372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4022"/>
                </a:solidFill>
              </a:rPr>
              <a:t>Academic</a:t>
            </a: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2542335D-40FB-E0C5-DCAD-B05A880B7540}"/>
              </a:ext>
            </a:extLst>
          </p:cNvPr>
          <p:cNvSpPr/>
          <p:nvPr/>
        </p:nvSpPr>
        <p:spPr>
          <a:xfrm>
            <a:off x="2007508" y="2429565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3D51629-DCA2-9A7E-C5D1-78C885A53012}"/>
              </a:ext>
            </a:extLst>
          </p:cNvPr>
          <p:cNvSpPr/>
          <p:nvPr/>
        </p:nvSpPr>
        <p:spPr>
          <a:xfrm>
            <a:off x="2007508" y="3839404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61CE70A7-EFE2-99B1-FFD1-BB473D1AEF72}"/>
              </a:ext>
            </a:extLst>
          </p:cNvPr>
          <p:cNvSpPr/>
          <p:nvPr/>
        </p:nvSpPr>
        <p:spPr>
          <a:xfrm>
            <a:off x="2007508" y="5249243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298D3786-188B-8EEB-8B75-2A8FC49F627C}"/>
              </a:ext>
            </a:extLst>
          </p:cNvPr>
          <p:cNvSpPr/>
          <p:nvPr/>
        </p:nvSpPr>
        <p:spPr>
          <a:xfrm>
            <a:off x="2007508" y="6659082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AA927F68-36E5-83F6-E8F2-63452B2D4D50}"/>
              </a:ext>
            </a:extLst>
          </p:cNvPr>
          <p:cNvSpPr/>
          <p:nvPr/>
        </p:nvSpPr>
        <p:spPr>
          <a:xfrm>
            <a:off x="2007508" y="8068921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555675F-B719-8300-A767-00366841A760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682C28-E55D-561C-DE51-D4EB7A20A541}"/>
              </a:ext>
            </a:extLst>
          </p:cNvPr>
          <p:cNvSpPr txBox="1"/>
          <p:nvPr/>
        </p:nvSpPr>
        <p:spPr>
          <a:xfrm>
            <a:off x="635269" y="4303585"/>
            <a:ext cx="1372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4022"/>
                </a:solidFill>
              </a:rPr>
              <a:t>Career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B26A3F-7778-177B-E92C-0AE91FED258E}"/>
              </a:ext>
            </a:extLst>
          </p:cNvPr>
          <p:cNvSpPr txBox="1"/>
          <p:nvPr/>
        </p:nvSpPr>
        <p:spPr>
          <a:xfrm>
            <a:off x="635269" y="5713424"/>
            <a:ext cx="1372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4022"/>
                </a:solidFill>
              </a:rPr>
              <a:t>Personal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8B0EDCE-5886-0AC6-9F4E-B990687E0725}"/>
              </a:ext>
            </a:extLst>
          </p:cNvPr>
          <p:cNvSpPr txBox="1"/>
          <p:nvPr/>
        </p:nvSpPr>
        <p:spPr>
          <a:xfrm>
            <a:off x="635269" y="7123263"/>
            <a:ext cx="1372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4022"/>
                </a:solidFill>
              </a:rPr>
              <a:t>Financial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CC6C36F-3480-6526-A8D3-7F31FA7B7C6A}"/>
              </a:ext>
            </a:extLst>
          </p:cNvPr>
          <p:cNvSpPr txBox="1"/>
          <p:nvPr/>
        </p:nvSpPr>
        <p:spPr>
          <a:xfrm>
            <a:off x="635269" y="8533102"/>
            <a:ext cx="1372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4022"/>
                </a:solidFill>
              </a:rPr>
              <a:t>Wellness</a:t>
            </a:r>
          </a:p>
        </p:txBody>
      </p:sp>
    </p:spTree>
    <p:extLst>
      <p:ext uri="{BB962C8B-B14F-4D97-AF65-F5344CB8AC3E}">
        <p14:creationId xmlns:p14="http://schemas.microsoft.com/office/powerpoint/2010/main" val="525728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D983E-F459-0150-43E6-25800ABDF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106162-F073-D100-3BF8-98C8C33C8D6F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07CDB366-50E7-0E50-F16A-57988B463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3DC86D-878D-9C24-1629-E85BA849E431}"/>
              </a:ext>
            </a:extLst>
          </p:cNvPr>
          <p:cNvSpPr txBox="1"/>
          <p:nvPr/>
        </p:nvSpPr>
        <p:spPr>
          <a:xfrm>
            <a:off x="1199762" y="1499297"/>
            <a:ext cx="53596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Goal Breakdown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D98F0D-C92B-7D7D-7CC9-A3CD8A5EA658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5ADEC8-01FB-B709-2091-C90198F76CC8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9D023B-5E31-83AD-E047-CE3818AE97D3}"/>
              </a:ext>
            </a:extLst>
          </p:cNvPr>
          <p:cNvSpPr/>
          <p:nvPr/>
        </p:nvSpPr>
        <p:spPr>
          <a:xfrm>
            <a:off x="433655" y="2743143"/>
            <a:ext cx="6891834" cy="1681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F9E7EE-ADA6-B83C-CF54-8EEB294129D0}"/>
              </a:ext>
            </a:extLst>
          </p:cNvPr>
          <p:cNvSpPr txBox="1"/>
          <p:nvPr/>
        </p:nvSpPr>
        <p:spPr>
          <a:xfrm>
            <a:off x="433655" y="2429565"/>
            <a:ext cx="6905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Pick the goal that would make the biggest impact on your semester: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F86D7E6-8878-7ECA-E625-B327336F87FC}"/>
              </a:ext>
            </a:extLst>
          </p:cNvPr>
          <p:cNvSpPr/>
          <p:nvPr/>
        </p:nvSpPr>
        <p:spPr>
          <a:xfrm>
            <a:off x="433655" y="5019997"/>
            <a:ext cx="6891834" cy="16708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F8771A-D175-56AD-C118-E0AA600813C9}"/>
              </a:ext>
            </a:extLst>
          </p:cNvPr>
          <p:cNvSpPr txBox="1"/>
          <p:nvPr/>
        </p:nvSpPr>
        <p:spPr>
          <a:xfrm>
            <a:off x="433655" y="4517539"/>
            <a:ext cx="6905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Why does this matter?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83D86E5-3385-1DA8-789D-890BAAD0FCC5}"/>
              </a:ext>
            </a:extLst>
          </p:cNvPr>
          <p:cNvSpPr txBox="1"/>
          <p:nvPr/>
        </p:nvSpPr>
        <p:spPr>
          <a:xfrm>
            <a:off x="867311" y="4712470"/>
            <a:ext cx="6905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*Push for real answers, not “Because I have to.”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A9CA862-3017-E1D2-3F00-2C9E362BED8D}"/>
              </a:ext>
            </a:extLst>
          </p:cNvPr>
          <p:cNvSpPr/>
          <p:nvPr/>
        </p:nvSpPr>
        <p:spPr>
          <a:xfrm>
            <a:off x="433655" y="7291346"/>
            <a:ext cx="6891834" cy="1670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7507766-2079-DE70-B35E-9FE4EB03E424}"/>
              </a:ext>
            </a:extLst>
          </p:cNvPr>
          <p:cNvSpPr txBox="1"/>
          <p:nvPr/>
        </p:nvSpPr>
        <p:spPr>
          <a:xfrm>
            <a:off x="433655" y="6788638"/>
            <a:ext cx="6905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What’s the real obstacle?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635B309-E213-27D7-B3C2-1A96F7EBA9DA}"/>
              </a:ext>
            </a:extLst>
          </p:cNvPr>
          <p:cNvSpPr txBox="1"/>
          <p:nvPr/>
        </p:nvSpPr>
        <p:spPr>
          <a:xfrm>
            <a:off x="867311" y="6983569"/>
            <a:ext cx="6905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*Time? Motivation? Fear? Habits? </a:t>
            </a:r>
          </a:p>
        </p:txBody>
      </p:sp>
    </p:spTree>
    <p:extLst>
      <p:ext uri="{BB962C8B-B14F-4D97-AF65-F5344CB8AC3E}">
        <p14:creationId xmlns:p14="http://schemas.microsoft.com/office/powerpoint/2010/main" val="3565239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7E13D1-420C-AABB-DEBE-6F543CA8C240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DAD08A86-0B29-6A0A-5E21-B47D306B1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B5CDF3-F281-F34F-A239-5791106FC5EA}"/>
              </a:ext>
            </a:extLst>
          </p:cNvPr>
          <p:cNvSpPr txBox="1"/>
          <p:nvPr/>
        </p:nvSpPr>
        <p:spPr>
          <a:xfrm>
            <a:off x="1014590" y="1255376"/>
            <a:ext cx="57432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Orgon Slab" panose="02000503000000020004" pitchFamily="50" charset="0"/>
              </a:rPr>
              <a:t>Make Your Goal SMARTER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0FA8B0-CBB8-0EC7-3D35-CE0F6588E163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60F5E0E-0B45-713C-A4AB-DF49C1BB5C92}"/>
              </a:ext>
            </a:extLst>
          </p:cNvPr>
          <p:cNvSpPr/>
          <p:nvPr/>
        </p:nvSpPr>
        <p:spPr>
          <a:xfrm>
            <a:off x="154330" y="2649263"/>
            <a:ext cx="960766" cy="905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64F6C-1B90-FE80-CB7B-92FCB29938DB}"/>
              </a:ext>
            </a:extLst>
          </p:cNvPr>
          <p:cNvSpPr txBox="1"/>
          <p:nvPr/>
        </p:nvSpPr>
        <p:spPr>
          <a:xfrm>
            <a:off x="222484" y="2501883"/>
            <a:ext cx="824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58F344BB-09F8-1486-F553-484689457B09}"/>
              </a:ext>
            </a:extLst>
          </p:cNvPr>
          <p:cNvSpPr/>
          <p:nvPr/>
        </p:nvSpPr>
        <p:spPr>
          <a:xfrm>
            <a:off x="1086679" y="2657399"/>
            <a:ext cx="6463237" cy="903927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9420CE-921F-4A2E-CC40-F7E3B27DD558}"/>
              </a:ext>
            </a:extLst>
          </p:cNvPr>
          <p:cNvSpPr txBox="1"/>
          <p:nvPr/>
        </p:nvSpPr>
        <p:spPr>
          <a:xfrm>
            <a:off x="1304825" y="2649263"/>
            <a:ext cx="21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CFC016-CB72-68A6-43E8-215856D17FC0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9322C0-D651-4DB4-ACE2-BC8C36481A76}"/>
              </a:ext>
            </a:extLst>
          </p:cNvPr>
          <p:cNvSpPr/>
          <p:nvPr/>
        </p:nvSpPr>
        <p:spPr>
          <a:xfrm>
            <a:off x="153245" y="1779973"/>
            <a:ext cx="7397757" cy="7219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37D7D5-B0BA-421C-1252-B220AA599FA9}"/>
              </a:ext>
            </a:extLst>
          </p:cNvPr>
          <p:cNvSpPr txBox="1"/>
          <p:nvPr/>
        </p:nvSpPr>
        <p:spPr>
          <a:xfrm>
            <a:off x="132834" y="1816002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Original Goal: 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99039B-6812-1DF8-7868-4354654113AA}"/>
              </a:ext>
            </a:extLst>
          </p:cNvPr>
          <p:cNvSpPr/>
          <p:nvPr/>
        </p:nvSpPr>
        <p:spPr>
          <a:xfrm>
            <a:off x="154330" y="3629540"/>
            <a:ext cx="960766" cy="905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75882F-4897-008B-12DF-1BB339CBE94F}"/>
              </a:ext>
            </a:extLst>
          </p:cNvPr>
          <p:cNvSpPr txBox="1"/>
          <p:nvPr/>
        </p:nvSpPr>
        <p:spPr>
          <a:xfrm>
            <a:off x="222484" y="3482160"/>
            <a:ext cx="824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17D332AF-F546-41F7-C9F8-3FAF66D5F0FF}"/>
              </a:ext>
            </a:extLst>
          </p:cNvPr>
          <p:cNvSpPr/>
          <p:nvPr/>
        </p:nvSpPr>
        <p:spPr>
          <a:xfrm>
            <a:off x="1086679" y="3637676"/>
            <a:ext cx="6463237" cy="903927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32B1D3-350B-2F24-2E7F-8618B5A49450}"/>
              </a:ext>
            </a:extLst>
          </p:cNvPr>
          <p:cNvSpPr txBox="1"/>
          <p:nvPr/>
        </p:nvSpPr>
        <p:spPr>
          <a:xfrm>
            <a:off x="1304825" y="3618639"/>
            <a:ext cx="21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B5F9CF2-6221-8FAF-E890-5BCF897FA5CA}"/>
              </a:ext>
            </a:extLst>
          </p:cNvPr>
          <p:cNvSpPr/>
          <p:nvPr/>
        </p:nvSpPr>
        <p:spPr>
          <a:xfrm>
            <a:off x="154330" y="4609817"/>
            <a:ext cx="960766" cy="905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476DD98-96D7-0400-6F43-2649BBF99895}"/>
              </a:ext>
            </a:extLst>
          </p:cNvPr>
          <p:cNvSpPr txBox="1"/>
          <p:nvPr/>
        </p:nvSpPr>
        <p:spPr>
          <a:xfrm>
            <a:off x="222484" y="4462437"/>
            <a:ext cx="824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19" name="Arrow: Chevron 18">
            <a:extLst>
              <a:ext uri="{FF2B5EF4-FFF2-40B4-BE49-F238E27FC236}">
                <a16:creationId xmlns:a16="http://schemas.microsoft.com/office/drawing/2014/main" id="{2A2A3C76-5F31-E32E-57B2-8218043283C8}"/>
              </a:ext>
            </a:extLst>
          </p:cNvPr>
          <p:cNvSpPr/>
          <p:nvPr/>
        </p:nvSpPr>
        <p:spPr>
          <a:xfrm>
            <a:off x="1086679" y="4617953"/>
            <a:ext cx="6463237" cy="903927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4411EB-A516-4B4A-34EB-62E1D645A869}"/>
              </a:ext>
            </a:extLst>
          </p:cNvPr>
          <p:cNvSpPr txBox="1"/>
          <p:nvPr/>
        </p:nvSpPr>
        <p:spPr>
          <a:xfrm>
            <a:off x="1304825" y="4609578"/>
            <a:ext cx="21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ACTIONABLE: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4F65080-81A6-DDAE-6175-D0B02DC976C3}"/>
              </a:ext>
            </a:extLst>
          </p:cNvPr>
          <p:cNvSpPr/>
          <p:nvPr/>
        </p:nvSpPr>
        <p:spPr>
          <a:xfrm>
            <a:off x="154330" y="5590094"/>
            <a:ext cx="960766" cy="905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E89042-FF8F-32D0-5BF4-EDF3EEAB99B8}"/>
              </a:ext>
            </a:extLst>
          </p:cNvPr>
          <p:cNvSpPr txBox="1"/>
          <p:nvPr/>
        </p:nvSpPr>
        <p:spPr>
          <a:xfrm>
            <a:off x="222484" y="5442714"/>
            <a:ext cx="824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23" name="Arrow: Chevron 22">
            <a:extLst>
              <a:ext uri="{FF2B5EF4-FFF2-40B4-BE49-F238E27FC236}">
                <a16:creationId xmlns:a16="http://schemas.microsoft.com/office/drawing/2014/main" id="{8C69187F-2709-E5FE-6BE4-598538A65CF4}"/>
              </a:ext>
            </a:extLst>
          </p:cNvPr>
          <p:cNvSpPr/>
          <p:nvPr/>
        </p:nvSpPr>
        <p:spPr>
          <a:xfrm>
            <a:off x="1086679" y="5598230"/>
            <a:ext cx="6463237" cy="903927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B46FFC-FA83-E9A8-1150-61A238F4B41C}"/>
              </a:ext>
            </a:extLst>
          </p:cNvPr>
          <p:cNvSpPr txBox="1"/>
          <p:nvPr/>
        </p:nvSpPr>
        <p:spPr>
          <a:xfrm>
            <a:off x="1304825" y="5589855"/>
            <a:ext cx="21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RELEVANT: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C963AE-2DAE-9885-B9CB-3C98749847FC}"/>
              </a:ext>
            </a:extLst>
          </p:cNvPr>
          <p:cNvSpPr/>
          <p:nvPr/>
        </p:nvSpPr>
        <p:spPr>
          <a:xfrm>
            <a:off x="154330" y="6570371"/>
            <a:ext cx="960766" cy="905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5F81DD-7A3D-AF3F-8F25-53D6F552CBDB}"/>
              </a:ext>
            </a:extLst>
          </p:cNvPr>
          <p:cNvSpPr txBox="1"/>
          <p:nvPr/>
        </p:nvSpPr>
        <p:spPr>
          <a:xfrm>
            <a:off x="222484" y="6422991"/>
            <a:ext cx="824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5984AF99-D95B-1413-536E-352DC58F0722}"/>
              </a:ext>
            </a:extLst>
          </p:cNvPr>
          <p:cNvSpPr/>
          <p:nvPr/>
        </p:nvSpPr>
        <p:spPr>
          <a:xfrm>
            <a:off x="1086679" y="6578507"/>
            <a:ext cx="6463237" cy="903927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EE94DF8-B9F4-E0C3-DEF2-88F7A0A13093}"/>
              </a:ext>
            </a:extLst>
          </p:cNvPr>
          <p:cNvSpPr txBox="1"/>
          <p:nvPr/>
        </p:nvSpPr>
        <p:spPr>
          <a:xfrm>
            <a:off x="1304825" y="6570132"/>
            <a:ext cx="21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D17FB24-ABB9-328E-47E4-7B770803313D}"/>
              </a:ext>
            </a:extLst>
          </p:cNvPr>
          <p:cNvSpPr/>
          <p:nvPr/>
        </p:nvSpPr>
        <p:spPr>
          <a:xfrm>
            <a:off x="154330" y="7550648"/>
            <a:ext cx="960766" cy="905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091F45-C1BE-C51E-FF10-EA29BDC12103}"/>
              </a:ext>
            </a:extLst>
          </p:cNvPr>
          <p:cNvSpPr txBox="1"/>
          <p:nvPr/>
        </p:nvSpPr>
        <p:spPr>
          <a:xfrm>
            <a:off x="222484" y="7403268"/>
            <a:ext cx="824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004022"/>
                </a:solidFill>
              </a:rPr>
              <a:t>E</a:t>
            </a:r>
          </a:p>
        </p:txBody>
      </p:sp>
      <p:sp>
        <p:nvSpPr>
          <p:cNvPr id="31" name="Arrow: Chevron 30">
            <a:extLst>
              <a:ext uri="{FF2B5EF4-FFF2-40B4-BE49-F238E27FC236}">
                <a16:creationId xmlns:a16="http://schemas.microsoft.com/office/drawing/2014/main" id="{1F366BD2-6B2E-40AF-D21D-4F5B843DD7A1}"/>
              </a:ext>
            </a:extLst>
          </p:cNvPr>
          <p:cNvSpPr/>
          <p:nvPr/>
        </p:nvSpPr>
        <p:spPr>
          <a:xfrm>
            <a:off x="1086679" y="7558784"/>
            <a:ext cx="6463237" cy="903927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5DE5A0F-A634-0BE6-2B82-C6D07A016BB8}"/>
              </a:ext>
            </a:extLst>
          </p:cNvPr>
          <p:cNvSpPr txBox="1"/>
          <p:nvPr/>
        </p:nvSpPr>
        <p:spPr>
          <a:xfrm>
            <a:off x="1304825" y="7550409"/>
            <a:ext cx="21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EVALUATED: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DD7A11A-A9EA-17A4-CFC0-61358D18DC6A}"/>
              </a:ext>
            </a:extLst>
          </p:cNvPr>
          <p:cNvSpPr/>
          <p:nvPr/>
        </p:nvSpPr>
        <p:spPr>
          <a:xfrm>
            <a:off x="154330" y="8530925"/>
            <a:ext cx="960766" cy="905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85088B3-9AD3-B4A5-BD95-F98F23EB716F}"/>
              </a:ext>
            </a:extLst>
          </p:cNvPr>
          <p:cNvSpPr txBox="1"/>
          <p:nvPr/>
        </p:nvSpPr>
        <p:spPr>
          <a:xfrm>
            <a:off x="222484" y="8383545"/>
            <a:ext cx="824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Arrow: Chevron 34">
            <a:extLst>
              <a:ext uri="{FF2B5EF4-FFF2-40B4-BE49-F238E27FC236}">
                <a16:creationId xmlns:a16="http://schemas.microsoft.com/office/drawing/2014/main" id="{D0B2CC98-A482-91CD-8618-518EF623EF4F}"/>
              </a:ext>
            </a:extLst>
          </p:cNvPr>
          <p:cNvSpPr/>
          <p:nvPr/>
        </p:nvSpPr>
        <p:spPr>
          <a:xfrm>
            <a:off x="1086679" y="8539061"/>
            <a:ext cx="6463237" cy="903927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0DFEF16-BC1B-F9F6-2E1D-86B5D5F97792}"/>
              </a:ext>
            </a:extLst>
          </p:cNvPr>
          <p:cNvSpPr txBox="1"/>
          <p:nvPr/>
        </p:nvSpPr>
        <p:spPr>
          <a:xfrm>
            <a:off x="1304825" y="8522789"/>
            <a:ext cx="21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REVISED:</a:t>
            </a:r>
          </a:p>
        </p:txBody>
      </p:sp>
    </p:spTree>
    <p:extLst>
      <p:ext uri="{BB962C8B-B14F-4D97-AF65-F5344CB8AC3E}">
        <p14:creationId xmlns:p14="http://schemas.microsoft.com/office/powerpoint/2010/main" val="570840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E74A0-471E-14D2-F5D6-41886CB50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FFF9B75-0EC6-2F18-8017-FD6A761BBA6F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C17600EA-0F7B-A891-5FA4-07BF584907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15EFFA-AD0B-A91E-3556-F32511DF632E}"/>
              </a:ext>
            </a:extLst>
          </p:cNvPr>
          <p:cNvSpPr txBox="1"/>
          <p:nvPr/>
        </p:nvSpPr>
        <p:spPr>
          <a:xfrm>
            <a:off x="1199762" y="1499297"/>
            <a:ext cx="53596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Build a System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F4FD69-4645-C7FB-9EB6-1AF315689ACC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8E2D6D4-A4A6-4B37-4F55-EC609BDFA9C3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F27AD3C-8B89-33CC-AB75-31AB9D5E9E77}"/>
              </a:ext>
            </a:extLst>
          </p:cNvPr>
          <p:cNvSpPr/>
          <p:nvPr/>
        </p:nvSpPr>
        <p:spPr>
          <a:xfrm>
            <a:off x="433655" y="3383673"/>
            <a:ext cx="6891834" cy="58795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E6B16E-71DC-ECF7-A0BC-3E4FA12C602C}"/>
              </a:ext>
            </a:extLst>
          </p:cNvPr>
          <p:cNvSpPr txBox="1"/>
          <p:nvPr/>
        </p:nvSpPr>
        <p:spPr>
          <a:xfrm>
            <a:off x="433655" y="2429565"/>
            <a:ext cx="69050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What will you do weekly? </a:t>
            </a:r>
          </a:p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When exactly will you do it? </a:t>
            </a:r>
          </a:p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What might get in the way? </a:t>
            </a:r>
          </a:p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What is your backup plan? </a:t>
            </a:r>
          </a:p>
        </p:txBody>
      </p:sp>
    </p:spTree>
    <p:extLst>
      <p:ext uri="{BB962C8B-B14F-4D97-AF65-F5344CB8AC3E}">
        <p14:creationId xmlns:p14="http://schemas.microsoft.com/office/powerpoint/2010/main" val="2404721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175</Words>
  <Application>Microsoft Office PowerPoint</Application>
  <PresentationFormat>Custom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Orgon Slab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Wiggins, Adelyn</dc:creator>
  <cp:lastModifiedBy>Wiggins, Adelyn</cp:lastModifiedBy>
  <cp:revision>1</cp:revision>
  <dcterms:created xsi:type="dcterms:W3CDTF">2026-03-26T19:49:22Z</dcterms:created>
  <dcterms:modified xsi:type="dcterms:W3CDTF">2026-03-26T20:08:20Z</dcterms:modified>
</cp:coreProperties>
</file>